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62" r:id="rId4"/>
    <p:sldId id="257" r:id="rId5"/>
    <p:sldId id="258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6767"/>
    <a:srgbClr val="1999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9C8A8-764D-4732-88E6-FC4785EA4E0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574C1-31D0-4AB3-803E-B33DFF66B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826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9C8A8-764D-4732-88E6-FC4785EA4E0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574C1-31D0-4AB3-803E-B33DFF66B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247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9C8A8-764D-4732-88E6-FC4785EA4E0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574C1-31D0-4AB3-803E-B33DFF66B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943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9C8A8-764D-4732-88E6-FC4785EA4E0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574C1-31D0-4AB3-803E-B33DFF66B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491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9C8A8-764D-4732-88E6-FC4785EA4E0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574C1-31D0-4AB3-803E-B33DFF66B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253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9C8A8-764D-4732-88E6-FC4785EA4E0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574C1-31D0-4AB3-803E-B33DFF66B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615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9C8A8-764D-4732-88E6-FC4785EA4E0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574C1-31D0-4AB3-803E-B33DFF66B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36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9C8A8-764D-4732-88E6-FC4785EA4E0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574C1-31D0-4AB3-803E-B33DFF66B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619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9C8A8-764D-4732-88E6-FC4785EA4E0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574C1-31D0-4AB3-803E-B33DFF66B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178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9C8A8-764D-4732-88E6-FC4785EA4E0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574C1-31D0-4AB3-803E-B33DFF66B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915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9C8A8-764D-4732-88E6-FC4785EA4E0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574C1-31D0-4AB3-803E-B33DFF66B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995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9C8A8-764D-4732-88E6-FC4785EA4E07}" type="datetimeFigureOut">
              <a:rPr lang="en-US" smtClean="0"/>
              <a:t>11/6/2012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574C1-31D0-4AB3-803E-B33DFF66B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04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ontsquirrel.com/fonts/TitilliumTex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Fonts</a:t>
            </a:r>
          </a:p>
          <a:p>
            <a:r>
              <a:rPr lang="en-US" sz="2000" dirty="0" err="1"/>
              <a:t>Titillium</a:t>
            </a:r>
            <a:endParaRPr lang="en-US" sz="2000" dirty="0"/>
          </a:p>
          <a:p>
            <a:pPr lvl="1"/>
            <a:r>
              <a:rPr lang="en-US" sz="1600" dirty="0">
                <a:hlinkClick r:id="rId2"/>
              </a:rPr>
              <a:t>http://www.fontsquirrel.com/fonts/TitilliumText</a:t>
            </a:r>
            <a:endParaRPr lang="en-US" sz="1600" dirty="0"/>
          </a:p>
          <a:p>
            <a:endParaRPr lang="en-US" dirty="0" smtClean="0"/>
          </a:p>
          <a:p>
            <a:r>
              <a:rPr lang="en-US" dirty="0" smtClean="0"/>
              <a:t>Colors for graphics/embellishments:</a:t>
            </a:r>
          </a:p>
          <a:p>
            <a:pPr lvl="1"/>
            <a:r>
              <a:rPr lang="en-US" sz="1400" dirty="0"/>
              <a:t>Gray</a:t>
            </a:r>
          </a:p>
          <a:p>
            <a:pPr lvl="2"/>
            <a:r>
              <a:rPr lang="en-US" sz="1000" dirty="0"/>
              <a:t>RGB 103, 103, 103</a:t>
            </a:r>
          </a:p>
          <a:p>
            <a:pPr lvl="1"/>
            <a:r>
              <a:rPr lang="en-US" sz="1400" dirty="0"/>
              <a:t>Blue/Green</a:t>
            </a:r>
          </a:p>
          <a:p>
            <a:pPr lvl="2"/>
            <a:r>
              <a:rPr lang="en-US" sz="1000" dirty="0"/>
              <a:t>RGB 25, 153, 206</a:t>
            </a:r>
          </a:p>
          <a:p>
            <a:endParaRPr lang="en-US" dirty="0" smtClean="0"/>
          </a:p>
          <a:p>
            <a:r>
              <a:rPr lang="en-US" dirty="0" smtClean="0"/>
              <a:t>Variables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054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43" b="16724"/>
          <a:stretch/>
        </p:blipFill>
        <p:spPr>
          <a:xfrm>
            <a:off x="2438400" y="5408971"/>
            <a:ext cx="1029980" cy="120568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438400" y="213852"/>
            <a:ext cx="4495800" cy="6400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81000"/>
            <a:ext cx="1750200" cy="3723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600" y="381000"/>
            <a:ext cx="1676400" cy="372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Letter head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19400" y="1219200"/>
            <a:ext cx="27432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Today’s Date</a:t>
            </a:r>
          </a:p>
          <a:p>
            <a:endParaRPr lang="en-US" sz="1400" dirty="0"/>
          </a:p>
          <a:p>
            <a:r>
              <a:rPr lang="en-US" sz="1400" dirty="0" smtClean="0"/>
              <a:t>&lt;First Name&gt; &lt;Last Name&gt;</a:t>
            </a:r>
          </a:p>
          <a:p>
            <a:r>
              <a:rPr lang="en-US" sz="1400" dirty="0" smtClean="0"/>
              <a:t>&lt;</a:t>
            </a:r>
            <a:r>
              <a:rPr lang="en-US" sz="1400" dirty="0" err="1" smtClean="0"/>
              <a:t>AccountName</a:t>
            </a:r>
            <a:r>
              <a:rPr lang="en-US" sz="1400" dirty="0" smtClean="0"/>
              <a:t>&gt;</a:t>
            </a:r>
          </a:p>
          <a:p>
            <a:r>
              <a:rPr lang="en-US" sz="1400" dirty="0" smtClean="0"/>
              <a:t>&lt;Mailing Address&gt;</a:t>
            </a:r>
          </a:p>
          <a:p>
            <a:endParaRPr lang="en-US" sz="1400" dirty="0"/>
          </a:p>
          <a:p>
            <a:r>
              <a:rPr lang="en-US" sz="1400" dirty="0" smtClean="0"/>
              <a:t>&lt;Greeting&gt;</a:t>
            </a:r>
          </a:p>
          <a:p>
            <a:endParaRPr lang="en-US" sz="1400" dirty="0"/>
          </a:p>
          <a:p>
            <a:r>
              <a:rPr lang="en-US" sz="1400" dirty="0" smtClean="0"/>
              <a:t>&lt;Body Text goes here&gt;</a:t>
            </a:r>
          </a:p>
          <a:p>
            <a:endParaRPr lang="en-US" sz="1400" dirty="0"/>
          </a:p>
          <a:p>
            <a:r>
              <a:rPr lang="en-US" sz="1400" dirty="0" smtClean="0"/>
              <a:t>&lt;</a:t>
            </a:r>
            <a:r>
              <a:rPr lang="en-US" sz="1400" dirty="0" err="1" smtClean="0"/>
              <a:t>S_Closing</a:t>
            </a:r>
            <a:r>
              <a:rPr lang="en-US" sz="1400" dirty="0" smtClean="0"/>
              <a:t>&gt;,</a:t>
            </a:r>
          </a:p>
          <a:p>
            <a:r>
              <a:rPr lang="en-US" sz="1400" dirty="0"/>
              <a:t>&lt;</a:t>
            </a:r>
            <a:r>
              <a:rPr lang="en-US" sz="1400" dirty="0" err="1"/>
              <a:t>S_First</a:t>
            </a:r>
            <a:r>
              <a:rPr lang="en-US" sz="1400" dirty="0"/>
              <a:t> Name&gt; &lt;</a:t>
            </a:r>
            <a:r>
              <a:rPr lang="en-US" sz="1400" dirty="0" err="1"/>
              <a:t>S_Last</a:t>
            </a:r>
            <a:r>
              <a:rPr lang="en-US" sz="1400" dirty="0"/>
              <a:t> Name&gt;</a:t>
            </a:r>
          </a:p>
          <a:p>
            <a:r>
              <a:rPr lang="en-US" sz="1400" dirty="0"/>
              <a:t>&lt;</a:t>
            </a:r>
            <a:r>
              <a:rPr lang="en-US" sz="1400" dirty="0" err="1"/>
              <a:t>S_Company</a:t>
            </a:r>
            <a:r>
              <a:rPr lang="en-US" sz="1400" dirty="0"/>
              <a:t>&gt;</a:t>
            </a:r>
          </a:p>
          <a:p>
            <a:r>
              <a:rPr lang="en-US" sz="1400" dirty="0" smtClean="0"/>
              <a:t>&lt;</a:t>
            </a:r>
            <a:r>
              <a:rPr lang="en-US" sz="1400" dirty="0" err="1" smtClean="0"/>
              <a:t>S_Phone</a:t>
            </a:r>
            <a:r>
              <a:rPr lang="en-US" sz="1400" dirty="0" smtClean="0"/>
              <a:t>&gt;</a:t>
            </a:r>
          </a:p>
          <a:p>
            <a:r>
              <a:rPr lang="en-US" sz="1400" dirty="0" smtClean="0"/>
              <a:t>&lt;</a:t>
            </a:r>
            <a:r>
              <a:rPr lang="en-US" sz="1400" dirty="0" err="1" smtClean="0"/>
              <a:t>S_Email</a:t>
            </a:r>
            <a:r>
              <a:rPr lang="en-US" sz="1400" dirty="0" smtClean="0"/>
              <a:t>&gt;</a:t>
            </a:r>
          </a:p>
          <a:p>
            <a:endParaRPr lang="en-US" sz="1400" dirty="0"/>
          </a:p>
          <a:p>
            <a:r>
              <a:rPr lang="en-US" sz="1400" dirty="0" smtClean="0"/>
              <a:t>&lt;P.S. Goes here&gt;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571619" y="6189180"/>
            <a:ext cx="31586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&lt;</a:t>
            </a:r>
            <a:r>
              <a:rPr lang="en-US" sz="900" dirty="0" err="1" smtClean="0"/>
              <a:t>S_Street</a:t>
            </a:r>
            <a:r>
              <a:rPr lang="en-US" sz="900" dirty="0" smtClean="0"/>
              <a:t>&gt; &lt;</a:t>
            </a:r>
            <a:r>
              <a:rPr lang="en-US" sz="900" dirty="0" err="1" smtClean="0"/>
              <a:t>S_City</a:t>
            </a:r>
            <a:r>
              <a:rPr lang="en-US" sz="900" dirty="0" smtClean="0"/>
              <a:t>&gt;, &lt;</a:t>
            </a:r>
            <a:r>
              <a:rPr lang="en-US" sz="900" dirty="0" err="1" smtClean="0"/>
              <a:t>S_State</a:t>
            </a:r>
            <a:r>
              <a:rPr lang="en-US" sz="900" dirty="0" smtClean="0"/>
              <a:t>/Province&gt; &lt;</a:t>
            </a:r>
            <a:r>
              <a:rPr lang="en-US" sz="900" dirty="0" err="1" smtClean="0"/>
              <a:t>S_Zip</a:t>
            </a:r>
            <a:r>
              <a:rPr lang="en-US" sz="900" dirty="0" smtClean="0"/>
              <a:t>/Postal Code&gt;</a:t>
            </a:r>
          </a:p>
        </p:txBody>
      </p:sp>
    </p:spTree>
    <p:extLst>
      <p:ext uri="{BB962C8B-B14F-4D97-AF65-F5344CB8AC3E}">
        <p14:creationId xmlns:p14="http://schemas.microsoft.com/office/powerpoint/2010/main" val="2847863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Envelope for Letterhead</a:t>
            </a:r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85800" y="1752600"/>
            <a:ext cx="7543800" cy="304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352800" y="3276600"/>
            <a:ext cx="2743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&lt;First Name&gt; &lt;Last Name&gt;</a:t>
            </a:r>
          </a:p>
          <a:p>
            <a:r>
              <a:rPr lang="en-US" sz="1400" dirty="0" smtClean="0"/>
              <a:t>&lt;</a:t>
            </a:r>
            <a:r>
              <a:rPr lang="en-US" sz="1400" dirty="0" err="1" smtClean="0"/>
              <a:t>AccountName</a:t>
            </a:r>
            <a:r>
              <a:rPr lang="en-US" sz="1400" dirty="0" smtClean="0"/>
              <a:t>&gt;</a:t>
            </a:r>
          </a:p>
          <a:p>
            <a:r>
              <a:rPr lang="en-US" sz="1400" dirty="0" smtClean="0"/>
              <a:t>&lt;Mailing Address&gt;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1905000"/>
            <a:ext cx="495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&lt;</a:t>
            </a:r>
            <a:r>
              <a:rPr lang="en-US" sz="1400" dirty="0" err="1" smtClean="0"/>
              <a:t>S_First</a:t>
            </a:r>
            <a:r>
              <a:rPr lang="en-US" sz="1400" dirty="0" smtClean="0"/>
              <a:t> Name&gt; &lt;</a:t>
            </a:r>
            <a:r>
              <a:rPr lang="en-US" sz="1400" dirty="0" err="1" smtClean="0"/>
              <a:t>S_Last</a:t>
            </a:r>
            <a:r>
              <a:rPr lang="en-US" sz="1400" dirty="0" smtClean="0"/>
              <a:t> Name&gt;</a:t>
            </a:r>
          </a:p>
          <a:p>
            <a:r>
              <a:rPr lang="en-US" sz="1400" dirty="0" smtClean="0"/>
              <a:t>&lt;</a:t>
            </a:r>
            <a:r>
              <a:rPr lang="en-US" sz="1400" dirty="0" err="1" smtClean="0"/>
              <a:t>S_Company</a:t>
            </a:r>
            <a:r>
              <a:rPr lang="en-US" sz="1400" dirty="0" smtClean="0"/>
              <a:t>&gt;</a:t>
            </a:r>
          </a:p>
          <a:p>
            <a:r>
              <a:rPr lang="en-US" sz="1400" dirty="0" smtClean="0"/>
              <a:t>&lt;</a:t>
            </a:r>
            <a:r>
              <a:rPr lang="en-US" sz="1400" dirty="0" err="1" smtClean="0"/>
              <a:t>S_Street</a:t>
            </a:r>
            <a:r>
              <a:rPr lang="en-US" sz="1400" dirty="0" smtClean="0"/>
              <a:t>&gt;</a:t>
            </a:r>
          </a:p>
          <a:p>
            <a:r>
              <a:rPr lang="en-US" sz="1400" dirty="0" smtClean="0"/>
              <a:t>&lt;</a:t>
            </a:r>
            <a:r>
              <a:rPr lang="en-US" sz="1400" dirty="0" err="1" smtClean="0"/>
              <a:t>S_City</a:t>
            </a:r>
            <a:r>
              <a:rPr lang="en-US" sz="1400" dirty="0" smtClean="0"/>
              <a:t>&gt;, &lt;</a:t>
            </a:r>
            <a:r>
              <a:rPr lang="en-US" sz="1400" dirty="0" err="1" smtClean="0"/>
              <a:t>S_State</a:t>
            </a:r>
            <a:r>
              <a:rPr lang="en-US" sz="1400" dirty="0" smtClean="0"/>
              <a:t>/Province&gt; &lt;</a:t>
            </a:r>
            <a:r>
              <a:rPr lang="en-US" sz="1400" dirty="0" err="1" smtClean="0"/>
              <a:t>S_Zip</a:t>
            </a:r>
            <a:r>
              <a:rPr lang="en-US" sz="1400" dirty="0" smtClean="0"/>
              <a:t>/Postal Code&gt;</a:t>
            </a:r>
          </a:p>
        </p:txBody>
      </p:sp>
    </p:spTree>
    <p:extLst>
      <p:ext uri="{BB962C8B-B14F-4D97-AF65-F5344CB8AC3E}">
        <p14:creationId xmlns:p14="http://schemas.microsoft.com/office/powerpoint/2010/main" val="2556633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19" b="6635"/>
          <a:stretch/>
        </p:blipFill>
        <p:spPr>
          <a:xfrm>
            <a:off x="2767261" y="4758814"/>
            <a:ext cx="1536289" cy="156578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785360" y="1066800"/>
            <a:ext cx="3810000" cy="5257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>
            <a:stCxn id="2" idx="1"/>
            <a:endCxn id="2" idx="3"/>
          </p:cNvCxnSpPr>
          <p:nvPr/>
        </p:nvCxnSpPr>
        <p:spPr>
          <a:xfrm>
            <a:off x="4785360" y="36957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493550" y="1066800"/>
            <a:ext cx="3810000" cy="5257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6" idx="1"/>
            <a:endCxn id="6" idx="3"/>
          </p:cNvCxnSpPr>
          <p:nvPr/>
        </p:nvCxnSpPr>
        <p:spPr>
          <a:xfrm>
            <a:off x="493550" y="36957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2000" y="381000"/>
            <a:ext cx="3276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Greeting Card 1 Front/Back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785360" y="342900"/>
            <a:ext cx="3276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Greeting Card 1 Inside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31520" y="399288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tilliumText22L Xb" pitchFamily="50" charset="0"/>
                <a:sym typeface="Wingdings" pitchFamily="2" charset="2"/>
              </a:rPr>
              <a:t></a:t>
            </a:r>
            <a:r>
              <a:rPr lang="en-US" sz="2800" dirty="0" err="1" smtClean="0">
                <a:latin typeface="TitilliumText22L Xb" pitchFamily="50" charset="0"/>
                <a:sym typeface="Wingdings" pitchFamily="2" charset="2"/>
              </a:rPr>
              <a:t>FirstName</a:t>
            </a:r>
            <a:r>
              <a:rPr lang="en-US" sz="2800" dirty="0" smtClean="0">
                <a:latin typeface="TitilliumText22L Xb" pitchFamily="50" charset="0"/>
                <a:sym typeface="Wingdings" pitchFamily="2" charset="2"/>
              </a:rPr>
              <a:t></a:t>
            </a:r>
            <a:endParaRPr lang="en-US" sz="2800" dirty="0">
              <a:latin typeface="TitilliumText22L Xb" pitchFamily="50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52060" y="3992880"/>
            <a:ext cx="2743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&lt;Greeting&gt;</a:t>
            </a:r>
          </a:p>
          <a:p>
            <a:endParaRPr lang="en-US" sz="1400" dirty="0"/>
          </a:p>
          <a:p>
            <a:r>
              <a:rPr lang="en-US" sz="1400" dirty="0" smtClean="0"/>
              <a:t>&lt;Body Text goes here&gt;</a:t>
            </a:r>
          </a:p>
          <a:p>
            <a:endParaRPr lang="en-US" sz="1400" dirty="0"/>
          </a:p>
          <a:p>
            <a:r>
              <a:rPr lang="en-US" sz="1400" dirty="0" smtClean="0"/>
              <a:t>&lt;</a:t>
            </a:r>
            <a:r>
              <a:rPr lang="en-US" sz="1400" dirty="0" err="1" smtClean="0"/>
              <a:t>S_Closing</a:t>
            </a:r>
            <a:r>
              <a:rPr lang="en-US" sz="1400" dirty="0" smtClean="0"/>
              <a:t>&gt;,</a:t>
            </a:r>
          </a:p>
          <a:p>
            <a:r>
              <a:rPr lang="en-US" sz="1400" dirty="0"/>
              <a:t>&lt;</a:t>
            </a:r>
            <a:r>
              <a:rPr lang="en-US" sz="1400" dirty="0" err="1"/>
              <a:t>S_First</a:t>
            </a:r>
            <a:r>
              <a:rPr lang="en-US" sz="1400" dirty="0"/>
              <a:t> Name</a:t>
            </a:r>
            <a:r>
              <a:rPr lang="en-US" sz="1400" dirty="0" smtClean="0"/>
              <a:t>&gt;</a:t>
            </a:r>
          </a:p>
          <a:p>
            <a:endParaRPr lang="en-US" sz="1400" dirty="0"/>
          </a:p>
          <a:p>
            <a:r>
              <a:rPr lang="en-US" sz="1400" dirty="0" smtClean="0"/>
              <a:t>&lt;P.S. Goes here&gt;</a:t>
            </a:r>
            <a:endParaRPr lang="en-US" sz="1400" dirty="0"/>
          </a:p>
        </p:txBody>
      </p:sp>
      <p:grpSp>
        <p:nvGrpSpPr>
          <p:cNvPr id="15" name="Group 14"/>
          <p:cNvGrpSpPr/>
          <p:nvPr/>
        </p:nvGrpSpPr>
        <p:grpSpPr>
          <a:xfrm rot="10800000">
            <a:off x="480060" y="1066800"/>
            <a:ext cx="3823490" cy="1122613"/>
            <a:chOff x="480060" y="2584981"/>
            <a:chExt cx="3823490" cy="1122613"/>
          </a:xfrm>
        </p:grpSpPr>
        <p:sp>
          <p:nvSpPr>
            <p:cNvPr id="9" name="TextBox 8"/>
            <p:cNvSpPr txBox="1"/>
            <p:nvPr/>
          </p:nvSpPr>
          <p:spPr>
            <a:xfrm>
              <a:off x="1996440" y="2584981"/>
              <a:ext cx="8077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LOGO</a:t>
              </a:r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80060" y="2968930"/>
              <a:ext cx="382349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/>
                <a:t>&lt;</a:t>
              </a:r>
              <a:r>
                <a:rPr lang="en-US" sz="1050" dirty="0" err="1"/>
                <a:t>S_First</a:t>
              </a:r>
              <a:r>
                <a:rPr lang="en-US" sz="1050" dirty="0"/>
                <a:t> Name&gt; &lt;</a:t>
              </a:r>
              <a:r>
                <a:rPr lang="en-US" sz="1050" dirty="0" err="1"/>
                <a:t>S_Last</a:t>
              </a:r>
              <a:r>
                <a:rPr lang="en-US" sz="1050" dirty="0"/>
                <a:t> Name&gt;</a:t>
              </a:r>
            </a:p>
            <a:p>
              <a:pPr algn="ctr"/>
              <a:r>
                <a:rPr lang="en-US" sz="1050" dirty="0"/>
                <a:t>&lt;</a:t>
              </a:r>
              <a:r>
                <a:rPr lang="en-US" sz="1050" dirty="0" err="1"/>
                <a:t>S_Company</a:t>
              </a:r>
              <a:r>
                <a:rPr lang="en-US" sz="1050" dirty="0"/>
                <a:t>&gt;</a:t>
              </a:r>
            </a:p>
            <a:p>
              <a:pPr algn="ctr"/>
              <a:r>
                <a:rPr lang="en-US" sz="1050" dirty="0"/>
                <a:t>&lt;</a:t>
              </a:r>
              <a:r>
                <a:rPr lang="en-US" sz="1050" dirty="0" err="1"/>
                <a:t>S_Phone</a:t>
              </a:r>
              <a:r>
                <a:rPr lang="en-US" sz="1050" dirty="0"/>
                <a:t>&gt;</a:t>
              </a:r>
            </a:p>
            <a:p>
              <a:pPr algn="ctr"/>
              <a:r>
                <a:rPr lang="en-US" sz="1050" dirty="0"/>
                <a:t>&lt;</a:t>
              </a:r>
              <a:r>
                <a:rPr lang="en-US" sz="1050" dirty="0" err="1"/>
                <a:t>S_Email</a:t>
              </a:r>
              <a:r>
                <a:rPr lang="en-US" sz="1050" dirty="0"/>
                <a:t>&gt;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3455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066800"/>
            <a:ext cx="3810000" cy="5257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>
            <a:stCxn id="2" idx="1"/>
            <a:endCxn id="2" idx="3"/>
          </p:cNvCxnSpPr>
          <p:nvPr/>
        </p:nvCxnSpPr>
        <p:spPr>
          <a:xfrm>
            <a:off x="457200" y="36957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4800600" y="1066800"/>
            <a:ext cx="3810000" cy="5257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6" idx="1"/>
            <a:endCxn id="6" idx="3"/>
          </p:cNvCxnSpPr>
          <p:nvPr/>
        </p:nvCxnSpPr>
        <p:spPr>
          <a:xfrm>
            <a:off x="4800600" y="3695700"/>
            <a:ext cx="381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5-Point Star 4"/>
          <p:cNvSpPr/>
          <p:nvPr/>
        </p:nvSpPr>
        <p:spPr>
          <a:xfrm>
            <a:off x="2419965" y="4267200"/>
            <a:ext cx="1447800" cy="1447800"/>
          </a:xfrm>
          <a:prstGeom prst="star5">
            <a:avLst/>
          </a:prstGeom>
          <a:solidFill>
            <a:srgbClr val="6767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lus 8"/>
          <p:cNvSpPr/>
          <p:nvPr/>
        </p:nvSpPr>
        <p:spPr>
          <a:xfrm>
            <a:off x="560468" y="4038600"/>
            <a:ext cx="2057400" cy="2057400"/>
          </a:xfrm>
          <a:prstGeom prst="mathPlus">
            <a:avLst/>
          </a:prstGeom>
          <a:solidFill>
            <a:srgbClr val="1999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000" y="381000"/>
            <a:ext cx="3276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Greeting Card 2 Front/Back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785360" y="342900"/>
            <a:ext cx="3276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Greeting Card 2 Inside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79720" y="2002095"/>
            <a:ext cx="2651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tilliumText22L Xb" pitchFamily="50" charset="0"/>
              </a:rPr>
              <a:t>Be an </a:t>
            </a:r>
            <a:r>
              <a:rPr lang="en-US" sz="3200" dirty="0" smtClean="0">
                <a:solidFill>
                  <a:srgbClr val="1999CE"/>
                </a:solidFill>
                <a:latin typeface="TitilliumText22L Xb" pitchFamily="50" charset="0"/>
              </a:rPr>
              <a:t>Ad</a:t>
            </a:r>
            <a:r>
              <a:rPr lang="en-US" sz="3200" dirty="0" smtClean="0">
                <a:latin typeface="TitilliumText22L Xb" pitchFamily="50" charset="0"/>
              </a:rPr>
              <a:t> </a:t>
            </a:r>
            <a:r>
              <a:rPr lang="en-US" sz="3200" dirty="0" smtClean="0">
                <a:solidFill>
                  <a:srgbClr val="676767"/>
                </a:solidFill>
                <a:latin typeface="TitilliumText22L Xb" pitchFamily="50" charset="0"/>
              </a:rPr>
              <a:t>Star</a:t>
            </a:r>
            <a:endParaRPr lang="en-US" sz="3200" dirty="0">
              <a:solidFill>
                <a:srgbClr val="676767"/>
              </a:solidFill>
              <a:latin typeface="TitilliumText22L Xb" pitchFamily="50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52060" y="3992880"/>
            <a:ext cx="2743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&lt;Greeting&gt;</a:t>
            </a:r>
          </a:p>
          <a:p>
            <a:endParaRPr lang="en-US" sz="1400" dirty="0"/>
          </a:p>
          <a:p>
            <a:r>
              <a:rPr lang="en-US" sz="1400" dirty="0" smtClean="0"/>
              <a:t>&lt;Body Text goes here&gt;</a:t>
            </a:r>
          </a:p>
          <a:p>
            <a:endParaRPr lang="en-US" sz="1400" dirty="0"/>
          </a:p>
          <a:p>
            <a:r>
              <a:rPr lang="en-US" sz="1400" dirty="0" smtClean="0"/>
              <a:t>&lt;</a:t>
            </a:r>
            <a:r>
              <a:rPr lang="en-US" sz="1400" dirty="0" err="1" smtClean="0"/>
              <a:t>S_Closing</a:t>
            </a:r>
            <a:r>
              <a:rPr lang="en-US" sz="1400" dirty="0" smtClean="0"/>
              <a:t>&gt;,</a:t>
            </a:r>
          </a:p>
          <a:p>
            <a:r>
              <a:rPr lang="en-US" sz="1400" dirty="0"/>
              <a:t>&lt;</a:t>
            </a:r>
            <a:r>
              <a:rPr lang="en-US" sz="1400" dirty="0" err="1"/>
              <a:t>S_First</a:t>
            </a:r>
            <a:r>
              <a:rPr lang="en-US" sz="1400" dirty="0"/>
              <a:t> Name</a:t>
            </a:r>
            <a:r>
              <a:rPr lang="en-US" sz="1400" dirty="0" smtClean="0"/>
              <a:t>&gt;</a:t>
            </a:r>
          </a:p>
          <a:p>
            <a:endParaRPr lang="en-US" sz="1400" dirty="0"/>
          </a:p>
          <a:p>
            <a:r>
              <a:rPr lang="en-US" sz="1400" dirty="0" smtClean="0"/>
              <a:t>&lt;P.S. Goes here&gt;</a:t>
            </a:r>
            <a:endParaRPr lang="en-US" sz="1400" dirty="0"/>
          </a:p>
        </p:txBody>
      </p:sp>
      <p:grpSp>
        <p:nvGrpSpPr>
          <p:cNvPr id="14" name="Group 13"/>
          <p:cNvGrpSpPr/>
          <p:nvPr/>
        </p:nvGrpSpPr>
        <p:grpSpPr>
          <a:xfrm rot="10800000">
            <a:off x="480060" y="1066800"/>
            <a:ext cx="3823490" cy="1122613"/>
            <a:chOff x="480060" y="2584981"/>
            <a:chExt cx="3823490" cy="1122613"/>
          </a:xfrm>
        </p:grpSpPr>
        <p:sp>
          <p:nvSpPr>
            <p:cNvPr id="15" name="TextBox 14"/>
            <p:cNvSpPr txBox="1"/>
            <p:nvPr/>
          </p:nvSpPr>
          <p:spPr>
            <a:xfrm>
              <a:off x="1996440" y="2584981"/>
              <a:ext cx="8077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LOGO</a:t>
              </a:r>
              <a:endParaRPr lang="en-US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80060" y="2968930"/>
              <a:ext cx="382349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50" dirty="0"/>
                <a:t>&lt;</a:t>
              </a:r>
              <a:r>
                <a:rPr lang="en-US" sz="1050" dirty="0" err="1"/>
                <a:t>S_First</a:t>
              </a:r>
              <a:r>
                <a:rPr lang="en-US" sz="1050" dirty="0"/>
                <a:t> Name&gt; &lt;</a:t>
              </a:r>
              <a:r>
                <a:rPr lang="en-US" sz="1050" dirty="0" err="1"/>
                <a:t>S_Last</a:t>
              </a:r>
              <a:r>
                <a:rPr lang="en-US" sz="1050" dirty="0"/>
                <a:t> Name&gt;</a:t>
              </a:r>
            </a:p>
            <a:p>
              <a:pPr algn="ctr"/>
              <a:r>
                <a:rPr lang="en-US" sz="1050" dirty="0"/>
                <a:t>&lt;</a:t>
              </a:r>
              <a:r>
                <a:rPr lang="en-US" sz="1050" dirty="0" err="1"/>
                <a:t>S_Company</a:t>
              </a:r>
              <a:r>
                <a:rPr lang="en-US" sz="1050" dirty="0"/>
                <a:t>&gt;</a:t>
              </a:r>
            </a:p>
            <a:p>
              <a:pPr algn="ctr"/>
              <a:r>
                <a:rPr lang="en-US" sz="1050" dirty="0"/>
                <a:t>&lt;</a:t>
              </a:r>
              <a:r>
                <a:rPr lang="en-US" sz="1050" dirty="0" err="1"/>
                <a:t>S_Phone</a:t>
              </a:r>
              <a:r>
                <a:rPr lang="en-US" sz="1050" dirty="0"/>
                <a:t>&gt;</a:t>
              </a:r>
            </a:p>
            <a:p>
              <a:pPr algn="ctr"/>
              <a:r>
                <a:rPr lang="en-US" sz="1050" dirty="0"/>
                <a:t>&lt;</a:t>
              </a:r>
              <a:r>
                <a:rPr lang="en-US" sz="1050" dirty="0" err="1"/>
                <a:t>S_Email</a:t>
              </a:r>
              <a:r>
                <a:rPr lang="en-US" sz="1050" dirty="0"/>
                <a:t>&gt;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6854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0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Envelope for Greeting Card</a:t>
            </a:r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85800" y="1752600"/>
            <a:ext cx="4367981" cy="304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866900" y="3276600"/>
            <a:ext cx="2743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&lt;First Name&gt; &lt;Last Name&gt;</a:t>
            </a:r>
          </a:p>
          <a:p>
            <a:r>
              <a:rPr lang="en-US" sz="1400" dirty="0" smtClean="0"/>
              <a:t>&lt;</a:t>
            </a:r>
            <a:r>
              <a:rPr lang="en-US" sz="1400" dirty="0" err="1" smtClean="0"/>
              <a:t>AccountName</a:t>
            </a:r>
            <a:r>
              <a:rPr lang="en-US" sz="1400" dirty="0" smtClean="0"/>
              <a:t>&gt;</a:t>
            </a:r>
          </a:p>
          <a:p>
            <a:r>
              <a:rPr lang="en-US" sz="1400" dirty="0" smtClean="0"/>
              <a:t>&lt;Mailing Address&gt;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0" y="1905000"/>
            <a:ext cx="4953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&lt;</a:t>
            </a:r>
            <a:r>
              <a:rPr lang="en-US" sz="1400" dirty="0" err="1" smtClean="0"/>
              <a:t>S_First</a:t>
            </a:r>
            <a:r>
              <a:rPr lang="en-US" sz="1400" dirty="0" smtClean="0"/>
              <a:t> Name&gt; &lt;</a:t>
            </a:r>
            <a:r>
              <a:rPr lang="en-US" sz="1400" dirty="0" err="1" smtClean="0"/>
              <a:t>S_Last</a:t>
            </a:r>
            <a:r>
              <a:rPr lang="en-US" sz="1400" dirty="0" smtClean="0"/>
              <a:t> Name&gt;</a:t>
            </a:r>
          </a:p>
          <a:p>
            <a:r>
              <a:rPr lang="en-US" sz="1400" dirty="0" smtClean="0"/>
              <a:t>&lt;</a:t>
            </a:r>
            <a:r>
              <a:rPr lang="en-US" sz="1400" dirty="0" err="1" smtClean="0"/>
              <a:t>S_Company</a:t>
            </a:r>
            <a:r>
              <a:rPr lang="en-US" sz="1400" dirty="0" smtClean="0"/>
              <a:t>&gt;</a:t>
            </a:r>
          </a:p>
          <a:p>
            <a:r>
              <a:rPr lang="en-US" sz="1400" dirty="0" smtClean="0"/>
              <a:t>&lt;</a:t>
            </a:r>
            <a:r>
              <a:rPr lang="en-US" sz="1400" dirty="0" err="1" smtClean="0"/>
              <a:t>S_Street</a:t>
            </a:r>
            <a:r>
              <a:rPr lang="en-US" sz="1400" dirty="0" smtClean="0"/>
              <a:t>&gt;</a:t>
            </a:r>
          </a:p>
          <a:p>
            <a:r>
              <a:rPr lang="en-US" sz="1400" dirty="0" smtClean="0"/>
              <a:t>&lt;</a:t>
            </a:r>
            <a:r>
              <a:rPr lang="en-US" sz="1400" dirty="0" err="1" smtClean="0"/>
              <a:t>S_City</a:t>
            </a:r>
            <a:r>
              <a:rPr lang="en-US" sz="1400" dirty="0" smtClean="0"/>
              <a:t>&gt;, &lt;</a:t>
            </a:r>
            <a:r>
              <a:rPr lang="en-US" sz="1400" dirty="0" err="1" smtClean="0"/>
              <a:t>S_State</a:t>
            </a:r>
            <a:r>
              <a:rPr lang="en-US" sz="1400" dirty="0" smtClean="0"/>
              <a:t>/Province&gt; &lt;</a:t>
            </a:r>
            <a:r>
              <a:rPr lang="en-US" sz="1400" dirty="0" err="1" smtClean="0"/>
              <a:t>S_Zip</a:t>
            </a:r>
            <a:r>
              <a:rPr lang="en-US" sz="1400" dirty="0" smtClean="0"/>
              <a:t>/Postal Code&gt;</a:t>
            </a:r>
          </a:p>
        </p:txBody>
      </p:sp>
    </p:spTree>
    <p:extLst>
      <p:ext uri="{BB962C8B-B14F-4D97-AF65-F5344CB8AC3E}">
        <p14:creationId xmlns:p14="http://schemas.microsoft.com/office/powerpoint/2010/main" val="502919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279</Words>
  <Application>Microsoft Office PowerPoint</Application>
  <PresentationFormat>On-screen Show (4:3)</PresentationFormat>
  <Paragraphs>78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KP</dc:creator>
  <cp:lastModifiedBy>KP</cp:lastModifiedBy>
  <cp:revision>7</cp:revision>
  <dcterms:created xsi:type="dcterms:W3CDTF">2012-11-02T17:36:55Z</dcterms:created>
  <dcterms:modified xsi:type="dcterms:W3CDTF">2012-11-06T17:55:29Z</dcterms:modified>
</cp:coreProperties>
</file>